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773" r:id="rId1"/>
  </p:sldMasterIdLst>
  <p:sldIdLst>
    <p:sldId id="256" r:id="rId2"/>
    <p:sldId id="257" r:id="rId3"/>
  </p:sldIdLst>
  <p:sldSz cx="18288000" cy="10287000"/>
  <p:notesSz cx="6858000" cy="9144000"/>
  <p:embeddedFontLst>
    <p:embeddedFont>
      <p:font typeface="Calibri" panose="020F0502020204030204" pitchFamily="34" charset="0"/>
      <p:regular r:id="rId4"/>
      <p:bold r:id="rId5"/>
      <p:italic r:id="rId6"/>
      <p:boldItalic r:id="rId7"/>
    </p:embeddedFont>
    <p:embeddedFont>
      <p:font typeface="Calibri Light" panose="020F0302020204030204" pitchFamily="34" charset="0"/>
      <p:regular r:id="rId8"/>
      <p:italic r:id="rId9"/>
    </p:embeddedFont>
    <p:embeddedFont>
      <p:font typeface="Wingdings 2" pitchFamily="2" charset="2"/>
      <p:regular r:id="rId10"/>
    </p:embeddedFont>
  </p:embeddedFont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529DB"/>
    <a:srgbClr val="00CDCD"/>
    <a:srgbClr val="00D6A3"/>
    <a:srgbClr val="00FB92"/>
    <a:srgbClr val="521B93"/>
    <a:srgbClr val="01189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5" autoAdjust="0"/>
    <p:restoredTop sz="94635" autoAdjust="0"/>
  </p:normalViewPr>
  <p:slideViewPr>
    <p:cSldViewPr>
      <p:cViewPr varScale="1">
        <p:scale>
          <a:sx n="71" d="100"/>
          <a:sy n="71" d="100"/>
        </p:scale>
        <p:origin x="184" y="24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5.fntdata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font" Target="fonts/font4.fntdata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3.fntdata"/><Relationship Id="rId11" Type="http://schemas.openxmlformats.org/officeDocument/2006/relationships/presProps" Target="presProps.xml"/><Relationship Id="rId5" Type="http://schemas.openxmlformats.org/officeDocument/2006/relationships/font" Target="fonts/font2.fntdata"/><Relationship Id="rId10" Type="http://schemas.openxmlformats.org/officeDocument/2006/relationships/font" Target="fonts/font7.fntdata"/><Relationship Id="rId4" Type="http://schemas.openxmlformats.org/officeDocument/2006/relationships/font" Target="fonts/font1.fntdata"/><Relationship Id="rId9" Type="http://schemas.openxmlformats.org/officeDocument/2006/relationships/font" Target="fonts/font6.fntdata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0" y="1683544"/>
            <a:ext cx="13716000" cy="358140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0" y="5403057"/>
            <a:ext cx="13716000" cy="2483643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2113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52338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3087350" y="547687"/>
            <a:ext cx="3943350" cy="871775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547687"/>
            <a:ext cx="11601450" cy="871775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95143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4959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47775" y="2564607"/>
            <a:ext cx="15773400" cy="427910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47775" y="6884195"/>
            <a:ext cx="15773400" cy="2250281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29935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738437"/>
            <a:ext cx="7772400" cy="652700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258300" y="2738437"/>
            <a:ext cx="7772400" cy="652700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32339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82" y="547688"/>
            <a:ext cx="15773400" cy="198834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9683" y="2521745"/>
            <a:ext cx="7736681" cy="1235868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9683" y="3757613"/>
            <a:ext cx="7736681" cy="552688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258300" y="2521745"/>
            <a:ext cx="7774782" cy="1235868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258300" y="3757613"/>
            <a:ext cx="7774782" cy="552688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8912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3570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869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83" y="685800"/>
            <a:ext cx="5898356" cy="2400300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774782" y="1481138"/>
            <a:ext cx="9258300" cy="7310438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59683" y="3086100"/>
            <a:ext cx="5898356" cy="5717382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80261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83" y="685800"/>
            <a:ext cx="5898356" cy="2400300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774782" y="1481138"/>
            <a:ext cx="9258300" cy="7310438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59683" y="3086100"/>
            <a:ext cx="5898356" cy="5717382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62810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7300" y="547688"/>
            <a:ext cx="15773400" cy="198834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7300" y="2738437"/>
            <a:ext cx="15773400" cy="652700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7300" y="9534526"/>
            <a:ext cx="4114800" cy="54768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7/19/23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57900" y="9534526"/>
            <a:ext cx="6172200" cy="54768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2915900" y="9534526"/>
            <a:ext cx="4114800" cy="54768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197344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74" r:id="rId1"/>
    <p:sldLayoutId id="2147483775" r:id="rId2"/>
    <p:sldLayoutId id="2147483776" r:id="rId3"/>
    <p:sldLayoutId id="2147483777" r:id="rId4"/>
    <p:sldLayoutId id="2147483778" r:id="rId5"/>
    <p:sldLayoutId id="2147483779" r:id="rId6"/>
    <p:sldLayoutId id="2147483780" r:id="rId7"/>
    <p:sldLayoutId id="2147483781" r:id="rId8"/>
    <p:sldLayoutId id="2147483782" r:id="rId9"/>
    <p:sldLayoutId id="2147483783" r:id="rId10"/>
    <p:sldLayoutId id="2147483784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FAAF7-942A-3F01-B450-ECA88D24BE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743200" y="2930980"/>
            <a:ext cx="16490324" cy="2212520"/>
          </a:xfrm>
          <a:noFill/>
          <a:ln>
            <a:solidFill>
              <a:schemeClr val="bg1"/>
            </a:solidFill>
          </a:ln>
        </p:spPr>
        <p:txBody>
          <a:bodyPr/>
          <a:lstStyle/>
          <a:p>
            <a:endParaRPr lang="en-JP" dirty="0">
              <a:latin typeface="Britannic Bold" panose="020B0903060703020204" pitchFamily="34" charset="77"/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2429577-B69C-B7BA-E050-EB3F0CD26C6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779064" y="5905500"/>
            <a:ext cx="16490319" cy="885482"/>
          </a:xfrm>
          <a:noFill/>
          <a:ln>
            <a:solidFill>
              <a:schemeClr val="bg1"/>
            </a:solidFill>
          </a:ln>
        </p:spPr>
        <p:txBody>
          <a:bodyPr/>
          <a:lstStyle/>
          <a:p>
            <a:r>
              <a:rPr lang="en-JP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1482525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019B61-C093-1014-26D6-521B9F4CED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JP" dirty="0">
              <a:latin typeface="Britannic Bold" panose="020B0903060703020204" pitchFamily="34" charset="77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71EA870-698B-0CFA-B15A-EF6A1BB2C0E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Clr>
                <a:srgbClr val="00FB92"/>
              </a:buClr>
              <a:buFont typeface="Wingdings 2" pitchFamily="2" charset="2"/>
              <a:buChar char=""/>
            </a:pPr>
            <a:r>
              <a:rPr lang="en-JP" dirty="0">
                <a:solidFill>
                  <a:schemeClr val="bg1"/>
                </a:solidFill>
                <a:latin typeface="Britannic Bold" panose="020B0903060703020204" pitchFamily="34" charset="77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2079715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F46216B-77A9-411A-B9D3-5023FCB70208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43</TotalTime>
  <Words>2</Words>
  <Application>Microsoft Macintosh PowerPoint</Application>
  <PresentationFormat>Custom</PresentationFormat>
  <Paragraphs>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Calibri</vt:lpstr>
      <vt:lpstr>Britannic Bold</vt:lpstr>
      <vt:lpstr>Wingdings 2</vt:lpstr>
      <vt:lpstr>Calibri Light</vt:lpstr>
      <vt:lpstr>Arial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Hina Ota</cp:lastModifiedBy>
  <cp:revision>9</cp:revision>
  <dcterms:created xsi:type="dcterms:W3CDTF">2006-08-16T00:00:00Z</dcterms:created>
  <dcterms:modified xsi:type="dcterms:W3CDTF">2023-07-19T07:54:08Z</dcterms:modified>
  <dc:identifier>DAFniOPWdR0</dc:identifier>
</cp:coreProperties>
</file>

<file path=docProps/thumbnail.jpeg>
</file>